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535" y="-259080"/>
            <a:ext cx="10058400" cy="76053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478905" y="3841115"/>
            <a:ext cx="3961765" cy="285686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856855" y="4171950"/>
            <a:ext cx="2298700" cy="372110"/>
          </a:xfrm>
          <a:prstGeom prst="rect">
            <a:avLst/>
          </a:prstGeom>
          <a:gradFill>
            <a:gsLst>
              <a:gs pos="100000">
                <a:srgbClr val="FBFB11"/>
              </a:gs>
              <a:gs pos="100000">
                <a:srgbClr val="83830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857490" y="4772025"/>
            <a:ext cx="2298700" cy="37211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FF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856855" y="5372100"/>
            <a:ext cx="2298700" cy="3721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857490" y="5953125"/>
            <a:ext cx="2298700" cy="37211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738620" y="4171950"/>
            <a:ext cx="10083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食品系</a:t>
            </a:r>
            <a:endParaRPr lang="zh-CN" altLang="en-US" sz="2000" b="1"/>
          </a:p>
        </p:txBody>
      </p:sp>
      <p:sp>
        <p:nvSpPr>
          <p:cNvPr id="11" name="文本框 10"/>
          <p:cNvSpPr txBox="1"/>
          <p:nvPr/>
        </p:nvSpPr>
        <p:spPr>
          <a:xfrm>
            <a:off x="6738620" y="4772025"/>
            <a:ext cx="11188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教育系</a:t>
            </a:r>
            <a:endParaRPr lang="zh-CN" altLang="en-US" sz="2000" b="1"/>
          </a:p>
        </p:txBody>
      </p:sp>
      <p:sp>
        <p:nvSpPr>
          <p:cNvPr id="12" name="文本框 11"/>
          <p:cNvSpPr txBox="1"/>
          <p:nvPr/>
        </p:nvSpPr>
        <p:spPr>
          <a:xfrm>
            <a:off x="6738620" y="5372100"/>
            <a:ext cx="11182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信息系</a:t>
            </a:r>
            <a:endParaRPr lang="zh-CN" altLang="en-US" sz="2000" b="1"/>
          </a:p>
        </p:txBody>
      </p:sp>
      <p:sp>
        <p:nvSpPr>
          <p:cNvPr id="13" name="文本框 12"/>
          <p:cNvSpPr txBox="1"/>
          <p:nvPr/>
        </p:nvSpPr>
        <p:spPr>
          <a:xfrm>
            <a:off x="6739890" y="5953125"/>
            <a:ext cx="111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设管系</a:t>
            </a:r>
            <a:endParaRPr lang="zh-CN" altLang="en-US" sz="2000" b="1"/>
          </a:p>
        </p:txBody>
      </p:sp>
      <p:sp>
        <p:nvSpPr>
          <p:cNvPr id="15" name="矩形 14"/>
          <p:cNvSpPr/>
          <p:nvPr/>
        </p:nvSpPr>
        <p:spPr>
          <a:xfrm>
            <a:off x="7857490" y="4171950"/>
            <a:ext cx="2298700" cy="372110"/>
          </a:xfrm>
          <a:prstGeom prst="rect">
            <a:avLst/>
          </a:prstGeom>
          <a:gradFill>
            <a:gsLst>
              <a:gs pos="100000">
                <a:srgbClr val="FBFB11"/>
              </a:gs>
              <a:gs pos="100000">
                <a:srgbClr val="83830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739255" y="4171950"/>
            <a:ext cx="10083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食品系</a:t>
            </a:r>
            <a:endParaRPr lang="zh-CN" altLang="en-US" sz="2000" b="1"/>
          </a:p>
        </p:txBody>
      </p:sp>
      <p:sp>
        <p:nvSpPr>
          <p:cNvPr id="3" name="文本框 2"/>
          <p:cNvSpPr txBox="1"/>
          <p:nvPr/>
        </p:nvSpPr>
        <p:spPr>
          <a:xfrm>
            <a:off x="4760595" y="701675"/>
            <a:ext cx="1112520" cy="152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" b="1" u="sng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2202</a:t>
            </a:r>
            <a:r>
              <a:rPr lang="zh-CN" altLang="en-US" sz="400" b="1" u="sng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学前教育</a:t>
            </a:r>
            <a:endParaRPr lang="zh-CN" altLang="en-US" sz="400" b="1" u="sng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340" y="2411730"/>
            <a:ext cx="240030" cy="191135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>
            <a:off x="3609340" y="2602865"/>
            <a:ext cx="240030" cy="22225"/>
          </a:xfrm>
          <a:prstGeom prst="line">
            <a:avLst/>
          </a:prstGeom>
          <a:ln>
            <a:solidFill>
              <a:srgbClr val="FF7E2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WPS 演示</Application>
  <PresentationFormat>宽屏</PresentationFormat>
  <Paragraphs>12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Calibri</vt:lpstr>
      <vt:lpstr>微软雅黑</vt:lpstr>
      <vt:lpstr>Arial Unicode MS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衷乐颜</dc:creator>
  <cp:lastModifiedBy>刘林</cp:lastModifiedBy>
  <cp:revision>11</cp:revision>
  <dcterms:created xsi:type="dcterms:W3CDTF">2025-09-13T07:15:00Z</dcterms:created>
  <dcterms:modified xsi:type="dcterms:W3CDTF">2025-09-15T14:30:22Z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ICV">
    <vt:lpwstr>6A091D24FC224F70B88DBD4957D17E9F_13</vt:lpwstr>
  </property>
</Properties>
</file>